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08A"/>
    <a:srgbClr val="1FA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495AB-56EC-48D3-88AA-6FEC147E7C1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84D53-E260-4B43-8E2E-12658A748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6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e-IL" dirty="0" smtClean="0"/>
              <a:t>אבל לפני כן התמצאות בסיסית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081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A8A70-D539-414C-90FF-8255F17CE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111C7-C875-4292-8CF8-7A2BFEB0F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CD940-AD08-433E-8194-157F7CE4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3EEB3-E5A1-49CF-AE33-A98ED2720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48497-64DA-4901-809B-9B2E8118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72E76-F02F-4361-96E3-A5CE6259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803BB-7E6C-4931-B5E0-60B9539F3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EF94A-5EA2-4DB9-8E15-87912DE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C6200-DCB2-4F9C-9919-08814DE86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E76A3-7A1F-47DB-AFC1-0222A667A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E5E3E2-2D3E-4276-8A2D-35E2179B5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942BB-B2B2-4B5B-A76E-035671B61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91CCF-1F16-4BFB-9440-53FF20389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C2918-BE53-4AEB-B8AA-9CF3085F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7B099-D7A1-493E-9B99-F90487C0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1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68"/>
          <a:stretch/>
        </p:blipFill>
        <p:spPr>
          <a:xfrm>
            <a:off x="1" y="5456421"/>
            <a:ext cx="5886948" cy="1416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68"/>
          <a:stretch/>
        </p:blipFill>
        <p:spPr>
          <a:xfrm rot="10800000" flipH="1">
            <a:off x="8125239" y="1"/>
            <a:ext cx="3936128" cy="94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1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259A-CB48-4569-A932-951BB560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908E0-E815-4C67-A009-85304F5C4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35352-0872-4BAB-B66B-C1269A30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3CD4F-B173-459B-A460-B23659D3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9BFAD-B14A-4F5D-9654-2B0266D1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49FC-4E58-4C98-A475-AF898BE97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46A56-2309-4BE1-AC6E-B7BFCFDE8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9AD3D-5278-4B0B-B20A-B6BCB7B8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75955-D3DF-4C66-992A-D4319590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F3727-E585-40C7-B43D-F137F2B8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2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EC25B-3A28-4041-9A97-B61AA561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C7B61-A85E-4943-A96B-24E0795DC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58A9F-121F-426B-8742-537F753C8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6CCB6-5252-4A97-99FF-7EA3AB03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81B94-87C3-46E0-8ACC-CF69EE31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C313C-7902-403E-831B-388C20C42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29BD5-00DD-4B6E-B3F5-A93344D3D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72F1C-F476-42C3-96E4-CC4B7BB70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C3140-438E-4113-8328-F146984EA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0A32D-124C-4C84-A21F-45699D0A9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698D41-E7B4-4BD2-9998-42EC602C0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2603B-3785-47F8-825D-1FE216A4D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4A7CC-B7C8-4142-9BA1-2C29805C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73D1D5-7D91-4650-9EA9-CD32A0DA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9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4569A-CA3B-4482-94E6-12DD70E6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E07985-7095-4DC3-B1F6-2FF98030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EDFC8-9619-40A8-9C38-536E0DAD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9CE85-7FC5-4271-A669-F3D2634D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6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E4E52D-5332-41DA-BBFB-B7B94591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53DD5-F53F-4208-A747-98EBC6702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B3F8B-D632-4E0D-AB81-E71F92BF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8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0F8E7-F4DD-4191-8158-3BC5BB7F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D70B8-6810-4E98-9A6E-B15157F30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A1494-CDA0-4919-8855-28B07D1B6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C3FA1-71E7-4A05-8DAD-2B9F68CD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9FC79-0053-4361-9B5B-2D8913C4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E30C6-99C4-407F-BEC6-70DE5DFB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7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2DD4-27D5-48BA-9687-C02A3E1FE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22670-C600-4CD1-B9D9-47666EB7D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E1C821-E4CB-478A-9E8B-7A42C2A9B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F188A-81E2-473F-988F-15BC9CEA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9A87C-84AA-4E76-B334-480573EA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98770-7097-4907-91E8-BE5A49D2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2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86D9B3-AD6E-4A96-A354-B2AE85B2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C08D6-F84E-466F-B7E5-2AC08D5DB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30AC6-4C96-4DBE-BB69-A543AAC8D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07FD5-7FC0-4B62-A32C-9E7FDA811CE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F71A7-F4FB-40D4-BE14-C5CEA836C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6F55-75F4-4A8C-868D-DCF89B32D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C87D2-6514-4CF1-BEA9-EAD9C56E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9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FB5D05-FE95-42E2-BCED-C9223974E8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9" b="762"/>
          <a:stretch/>
        </p:blipFill>
        <p:spPr>
          <a:xfrm>
            <a:off x="1802673" y="1889760"/>
            <a:ext cx="8788813" cy="45284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תמונה 3">
            <a:extLst>
              <a:ext uri="{FF2B5EF4-FFF2-40B4-BE49-F238E27FC236}">
                <a16:creationId xmlns:a16="http://schemas.microsoft.com/office/drawing/2014/main" id="{DF92B636-4A7E-4609-ADB0-550D87F1A34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" y="110483"/>
            <a:ext cx="1420492" cy="7573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5E98B1-C87B-4978-A769-FB6B858052F8}"/>
              </a:ext>
            </a:extLst>
          </p:cNvPr>
          <p:cNvSpPr txBox="1"/>
          <p:nvPr/>
        </p:nvSpPr>
        <p:spPr>
          <a:xfrm>
            <a:off x="2552007" y="411561"/>
            <a:ext cx="9639994" cy="584775"/>
          </a:xfrm>
          <a:prstGeom prst="rect">
            <a:avLst/>
          </a:prstGeom>
          <a:solidFill>
            <a:srgbClr val="1FA6B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he-IL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[נושא השיעור]</a:t>
            </a:r>
            <a:endParaRPr lang="he-IL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C4EBAB-ADAC-480B-A285-E7823D876220}"/>
              </a:ext>
            </a:extLst>
          </p:cNvPr>
          <p:cNvSpPr txBox="1"/>
          <p:nvPr/>
        </p:nvSpPr>
        <p:spPr>
          <a:xfrm>
            <a:off x="1222767" y="5056830"/>
            <a:ext cx="1643141" cy="523220"/>
          </a:xfrm>
          <a:prstGeom prst="rect">
            <a:avLst/>
          </a:prstGeom>
          <a:solidFill>
            <a:srgbClr val="1FA6B7"/>
          </a:solidFill>
          <a:ln w="28575">
            <a:solidFill>
              <a:srgbClr val="1FA6B7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לחצו כאן להתחברות לאודיו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5850AF-8FA9-4D88-B974-60BC2E81185B}"/>
              </a:ext>
            </a:extLst>
          </p:cNvPr>
          <p:cNvSpPr txBox="1"/>
          <p:nvPr/>
        </p:nvSpPr>
        <p:spPr>
          <a:xfrm>
            <a:off x="1764572" y="5854700"/>
            <a:ext cx="572227" cy="580985"/>
          </a:xfrm>
          <a:prstGeom prst="rect">
            <a:avLst/>
          </a:prstGeom>
          <a:noFill/>
          <a:ln w="57150">
            <a:solidFill>
              <a:srgbClr val="1FA6B7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/>
            <a:endParaRPr lang="he-IL" sz="1400" dirty="0">
              <a:solidFill>
                <a:schemeClr val="tx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9ABBA8F-2DF1-4225-A91F-3EEC32B850C3}"/>
              </a:ext>
            </a:extLst>
          </p:cNvPr>
          <p:cNvCxnSpPr>
            <a:cxnSpLocks/>
          </p:cNvCxnSpPr>
          <p:nvPr/>
        </p:nvCxnSpPr>
        <p:spPr>
          <a:xfrm flipH="1" flipV="1">
            <a:off x="2044338" y="5530958"/>
            <a:ext cx="6348" cy="298342"/>
          </a:xfrm>
          <a:prstGeom prst="line">
            <a:avLst/>
          </a:prstGeom>
          <a:ln w="38100">
            <a:solidFill>
              <a:srgbClr val="1FA6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F67A4A1-1151-439E-AE48-78FCB091F5E9}"/>
              </a:ext>
            </a:extLst>
          </p:cNvPr>
          <p:cNvSpPr txBox="1"/>
          <p:nvPr/>
        </p:nvSpPr>
        <p:spPr>
          <a:xfrm>
            <a:off x="6302621" y="5097280"/>
            <a:ext cx="1643141" cy="523220"/>
          </a:xfrm>
          <a:prstGeom prst="rect">
            <a:avLst/>
          </a:prstGeom>
          <a:solidFill>
            <a:srgbClr val="1FA6B7"/>
          </a:solidFill>
          <a:ln w="28575">
            <a:solidFill>
              <a:srgbClr val="1FA6B7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לחצו כאן לפתיחת חלונית הצ'ט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D8BC4B8-E7B2-428B-AD6E-2A988DB1E14D}"/>
              </a:ext>
            </a:extLst>
          </p:cNvPr>
          <p:cNvSpPr txBox="1"/>
          <p:nvPr/>
        </p:nvSpPr>
        <p:spPr>
          <a:xfrm>
            <a:off x="6844426" y="5956300"/>
            <a:ext cx="565879" cy="479385"/>
          </a:xfrm>
          <a:prstGeom prst="rect">
            <a:avLst/>
          </a:prstGeom>
          <a:noFill/>
          <a:ln w="57150">
            <a:solidFill>
              <a:srgbClr val="1FA6B7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/>
            <a:endParaRPr lang="he-IL" sz="1400" dirty="0">
              <a:solidFill>
                <a:schemeClr val="tx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C64FC89-5040-4F02-9F33-5802EC037C65}"/>
              </a:ext>
            </a:extLst>
          </p:cNvPr>
          <p:cNvCxnSpPr>
            <a:cxnSpLocks/>
          </p:cNvCxnSpPr>
          <p:nvPr/>
        </p:nvCxnSpPr>
        <p:spPr>
          <a:xfrm flipH="1" flipV="1">
            <a:off x="7124192" y="5632558"/>
            <a:ext cx="6348" cy="298342"/>
          </a:xfrm>
          <a:prstGeom prst="line">
            <a:avLst/>
          </a:prstGeom>
          <a:ln w="38100">
            <a:solidFill>
              <a:srgbClr val="1FA6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C5E98B1-C87B-4978-A769-FB6B858052F8}"/>
              </a:ext>
            </a:extLst>
          </p:cNvPr>
          <p:cNvSpPr txBox="1"/>
          <p:nvPr/>
        </p:nvSpPr>
        <p:spPr>
          <a:xfrm>
            <a:off x="4284617" y="1696290"/>
            <a:ext cx="3323508" cy="584775"/>
          </a:xfrm>
          <a:prstGeom prst="rect">
            <a:avLst/>
          </a:prstGeom>
          <a:solidFill>
            <a:srgbClr val="1FA6B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he-IL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מיד </a:t>
            </a:r>
            <a:r>
              <a:rPr lang="he-IL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מתחילים...</a:t>
            </a:r>
            <a:endParaRPr lang="he-IL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7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6;p14"/>
          <p:cNvSpPr txBox="1"/>
          <p:nvPr/>
        </p:nvSpPr>
        <p:spPr>
          <a:xfrm>
            <a:off x="888275" y="1060664"/>
            <a:ext cx="10415451" cy="121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rtl="1">
              <a:lnSpc>
                <a:spcPct val="115000"/>
              </a:lnSpc>
              <a:buClr>
                <a:srgbClr val="000000"/>
              </a:buClr>
              <a:buSzPts val="3700"/>
            </a:pPr>
            <a:r>
              <a:rPr lang="he-IL" sz="4000" b="1" dirty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ssistant"/>
              </a:rPr>
              <a:t>התמצאות בסיסית ב-</a:t>
            </a:r>
            <a:r>
              <a:rPr lang="en-US" sz="4000" b="1" dirty="0">
                <a:solidFill>
                  <a:srgbClr val="ED208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ssistant"/>
              </a:rPr>
              <a:t>ZOOM</a:t>
            </a:r>
            <a:endParaRPr lang="he-IL" sz="4000" b="1" dirty="0">
              <a:solidFill>
                <a:srgbClr val="ED208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ssistan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" r="21978" b="3303"/>
          <a:stretch/>
        </p:blipFill>
        <p:spPr>
          <a:xfrm>
            <a:off x="664028" y="2276760"/>
            <a:ext cx="10502537" cy="6346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9421" y="2960892"/>
            <a:ext cx="171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600" dirty="0" smtClean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הפעלת/כיבוי המצלמה שלכם</a:t>
            </a:r>
            <a:endParaRPr lang="en-US" sz="1600" dirty="0">
              <a:solidFill>
                <a:srgbClr val="1A275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97" y="2980903"/>
            <a:ext cx="171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600" dirty="0" smtClean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הפעלת/כיבוי </a:t>
            </a:r>
            <a:r>
              <a:rPr lang="he-IL" sz="1600" dirty="0" smtClean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שמע</a:t>
            </a:r>
            <a:endParaRPr lang="en-US" sz="1600" dirty="0">
              <a:solidFill>
                <a:srgbClr val="1A275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0935" y="2943322"/>
            <a:ext cx="1046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600" dirty="0" smtClean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צ'אט</a:t>
            </a:r>
            <a:endParaRPr lang="en-US" sz="1600" dirty="0">
              <a:solidFill>
                <a:srgbClr val="1A275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20150" y="2934736"/>
            <a:ext cx="1046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600" dirty="0" smtClean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תגובות</a:t>
            </a:r>
            <a:endParaRPr lang="en-US" sz="1600" dirty="0">
              <a:solidFill>
                <a:srgbClr val="1A275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תמונה 3">
            <a:extLst>
              <a:ext uri="{FF2B5EF4-FFF2-40B4-BE49-F238E27FC236}">
                <a16:creationId xmlns:a16="http://schemas.microsoft.com/office/drawing/2014/main" id="{DF92B636-4A7E-4609-ADB0-550D87F1A34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" y="110483"/>
            <a:ext cx="1420492" cy="75733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799940" y="4141478"/>
            <a:ext cx="3366625" cy="2143760"/>
            <a:chOff x="4503420" y="3310890"/>
            <a:chExt cx="2524969" cy="1607820"/>
          </a:xfrm>
        </p:grpSpPr>
        <p:grpSp>
          <p:nvGrpSpPr>
            <p:cNvPr id="12" name="Group 11"/>
            <p:cNvGrpSpPr/>
            <p:nvPr/>
          </p:nvGrpSpPr>
          <p:grpSpPr>
            <a:xfrm>
              <a:off x="4503420" y="3310890"/>
              <a:ext cx="2484120" cy="1562100"/>
              <a:chOff x="5943600" y="3337560"/>
              <a:chExt cx="2484120" cy="1562100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4000" r="2357" b="6519"/>
              <a:stretch/>
            </p:blipFill>
            <p:spPr>
              <a:xfrm>
                <a:off x="5984449" y="3383280"/>
                <a:ext cx="2443271" cy="1516380"/>
              </a:xfrm>
              <a:prstGeom prst="rect">
                <a:avLst/>
              </a:prstGeom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5943600" y="3337560"/>
                <a:ext cx="1356360" cy="11506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6502038" y="4377589"/>
              <a:ext cx="526351" cy="541121"/>
            </a:xfrm>
            <a:prstGeom prst="rect">
              <a:avLst/>
            </a:prstGeom>
            <a:noFill/>
            <a:ln w="28575">
              <a:solidFill>
                <a:srgbClr val="ED20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17525" y="3565678"/>
            <a:ext cx="374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dirty="0">
                <a:solidFill>
                  <a:srgbClr val="ED208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לא רואים את הכפתור? </a:t>
            </a:r>
            <a:r>
              <a:rPr lang="en-US" sz="2000" b="1" dirty="0" smtClean="0">
                <a:solidFill>
                  <a:srgbClr val="ED208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b="1" dirty="0" smtClean="0">
                <a:solidFill>
                  <a:srgbClr val="ED208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1600" dirty="0" smtClean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לחצו על </a:t>
            </a:r>
            <a:r>
              <a:rPr lang="en-US" sz="1600" dirty="0" smtClean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</a:t>
            </a:r>
            <a:endParaRPr lang="en-US" sz="1600" dirty="0">
              <a:solidFill>
                <a:srgbClr val="1A275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249593" y="2126060"/>
            <a:ext cx="810566" cy="854843"/>
          </a:xfrm>
          <a:prstGeom prst="rect">
            <a:avLst/>
          </a:prstGeom>
          <a:noFill/>
          <a:ln w="28575">
            <a:solidFill>
              <a:srgbClr val="ED2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77661" y="3940109"/>
            <a:ext cx="3002994" cy="1877437"/>
          </a:xfrm>
          <a:prstGeom prst="rect">
            <a:avLst/>
          </a:prstGeom>
          <a:noFill/>
          <a:ln>
            <a:solidFill>
              <a:srgbClr val="ED208A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dirty="0" smtClean="0">
                <a:solidFill>
                  <a:srgbClr val="ED208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לחצתם ועדיין לא שומעים?</a:t>
            </a:r>
          </a:p>
          <a:p>
            <a:pPr algn="r" rtl="1"/>
            <a:r>
              <a:rPr lang="en-US" sz="2000" b="1" dirty="0" smtClean="0">
                <a:solidFill>
                  <a:srgbClr val="ED208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b="1" dirty="0" smtClean="0">
                <a:solidFill>
                  <a:srgbClr val="ED208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1600" dirty="0" smtClean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א. בדקו שהאודיו במחשב פעיל</a:t>
            </a:r>
          </a:p>
          <a:p>
            <a:pPr algn="r" rtl="1"/>
            <a:r>
              <a:rPr lang="he-IL" sz="1600" dirty="0" smtClean="0">
                <a:solidFill>
                  <a:srgbClr val="1A275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ב. התנתקו מהשידור ונסו להיכנס שוב (בחרו בהצטרפות עם האודיו של המחשב/אוזניות – בהתאם לחיבור שלכם)</a:t>
            </a:r>
            <a:endParaRPr lang="en-US" sz="1600" dirty="0">
              <a:solidFill>
                <a:srgbClr val="1A275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3829" y="2117474"/>
            <a:ext cx="825336" cy="869009"/>
          </a:xfrm>
          <a:prstGeom prst="rect">
            <a:avLst/>
          </a:prstGeom>
          <a:noFill/>
          <a:ln w="28575">
            <a:solidFill>
              <a:srgbClr val="ED2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10643357" y="3256554"/>
            <a:ext cx="1" cy="328283"/>
          </a:xfrm>
          <a:prstGeom prst="line">
            <a:avLst/>
          </a:prstGeom>
          <a:ln w="28575">
            <a:solidFill>
              <a:srgbClr val="ED208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2"/>
          </p:cNvCxnSpPr>
          <p:nvPr/>
        </p:nvCxnSpPr>
        <p:spPr>
          <a:xfrm>
            <a:off x="1046214" y="3565678"/>
            <a:ext cx="1" cy="376757"/>
          </a:xfrm>
          <a:prstGeom prst="line">
            <a:avLst/>
          </a:prstGeom>
          <a:ln w="28575">
            <a:solidFill>
              <a:srgbClr val="ED208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577667" y="3584836"/>
            <a:ext cx="3818466" cy="2790564"/>
          </a:xfrm>
          <a:prstGeom prst="rect">
            <a:avLst/>
          </a:prstGeom>
          <a:noFill/>
          <a:ln>
            <a:solidFill>
              <a:srgbClr val="ED2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73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Assistant</vt:lpstr>
      <vt:lpstr>Calibri</vt:lpstr>
      <vt:lpstr>Calibri Light</vt:lpstr>
      <vt:lpstr>Open Sans Hebrew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Pedagogy1 Techno</dc:creator>
  <cp:lastModifiedBy>Windows User</cp:lastModifiedBy>
  <cp:revision>6</cp:revision>
  <dcterms:created xsi:type="dcterms:W3CDTF">2020-03-11T11:46:33Z</dcterms:created>
  <dcterms:modified xsi:type="dcterms:W3CDTF">2020-03-15T07:54:10Z</dcterms:modified>
</cp:coreProperties>
</file>